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1"/>
  </p:notesMasterIdLst>
  <p:handoutMasterIdLst>
    <p:handoutMasterId r:id="rId12"/>
  </p:handoutMasterIdLst>
  <p:sldIdLst>
    <p:sldId id="257" r:id="rId2"/>
    <p:sldId id="263" r:id="rId3"/>
    <p:sldId id="288" r:id="rId4"/>
    <p:sldId id="290" r:id="rId5"/>
    <p:sldId id="1692" r:id="rId6"/>
    <p:sldId id="270" r:id="rId7"/>
    <p:sldId id="265" r:id="rId8"/>
    <p:sldId id="261" r:id="rId9"/>
    <p:sldId id="260" r:id="rId1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6" autoAdjust="0"/>
    <p:restoredTop sz="93265" autoAdjust="0"/>
  </p:normalViewPr>
  <p:slideViewPr>
    <p:cSldViewPr snapToGrid="0">
      <p:cViewPr varScale="1">
        <p:scale>
          <a:sx n="84" d="100"/>
          <a:sy n="84" d="100"/>
        </p:scale>
        <p:origin x="978"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5/18/2019 6:25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5/18/2019 6:23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83952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08358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5/18/2019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2664542"/>
            <a:ext cx="6260128" cy="2200577"/>
          </a:xfrm>
        </p:spPr>
        <p:txBody>
          <a:bodyPr/>
          <a:lstStyle/>
          <a:p>
            <a:r>
              <a:rPr lang="en-US" dirty="0"/>
              <a:t>Build MVC apps with the Microsoft Graph .NET SDK</a:t>
            </a:r>
          </a:p>
        </p:txBody>
      </p:sp>
      <p:sp>
        <p:nvSpPr>
          <p:cNvPr id="5" name="Text Placeholder 4"/>
          <p:cNvSpPr>
            <a:spLocks noGrp="1"/>
          </p:cNvSpPr>
          <p:nvPr>
            <p:ph type="body" sz="quarter" idx="12"/>
          </p:nvPr>
        </p:nvSpPr>
        <p:spPr/>
        <p:txBody>
          <a:bodyPr/>
          <a:lstStyle/>
          <a:p>
            <a:r>
              <a:rPr lang="en-US" dirty="0"/>
              <a:t>Build a ASP.NET web application using Microsoft Graph</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Register Azure AD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Microsoft Application Registration Portal</a:t>
            </a:r>
          </a:p>
          <a:p>
            <a:pPr>
              <a:spcBef>
                <a:spcPts val="1200"/>
              </a:spcBef>
            </a:pPr>
            <a:r>
              <a:rPr lang="en-US" sz="2000" dirty="0"/>
              <a:t>Configure credentials</a:t>
            </a:r>
          </a:p>
          <a:p>
            <a:pPr>
              <a:spcBef>
                <a:spcPts val="1200"/>
              </a:spcBef>
            </a:pPr>
            <a:r>
              <a:rPr lang="en-US" sz="2000" dirty="0"/>
              <a:t>Select the type of application</a:t>
            </a:r>
          </a:p>
          <a:p>
            <a:pPr>
              <a:spcBef>
                <a:spcPts val="1200"/>
              </a:spcBef>
            </a:pPr>
            <a:r>
              <a:rPr lang="en-US" sz="2000" dirty="0"/>
              <a:t>Configure permissions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30211659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71814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https://docs.microsoft.com/en-us/azure/active-directory/develop/azure-ad-endpoint-comparison</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22762940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Registering an Azure AD application in the Azure Portal</a:t>
            </a:r>
          </a:p>
        </p:txBody>
      </p:sp>
    </p:spTree>
    <p:extLst>
      <p:ext uri="{BB962C8B-B14F-4D97-AF65-F5344CB8AC3E}">
        <p14:creationId xmlns:p14="http://schemas.microsoft.com/office/powerpoint/2010/main" val="11776492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560025"/>
          </a:xfrm>
        </p:spPr>
        <p:txBody>
          <a:bodyPr/>
          <a:lstStyle/>
          <a:p>
            <a:r>
              <a:rPr lang="en-US" sz="1600" dirty="0"/>
              <a:t>Create a client secret</a:t>
            </a:r>
          </a:p>
          <a:p>
            <a:r>
              <a:rPr lang="en-US" dirty="0">
                <a:solidFill>
                  <a:schemeClr val="tx1"/>
                </a:solidFill>
                <a:latin typeface="+mn-lt"/>
              </a:rPr>
              <a:t>Add a “password” for your application</a:t>
            </a:r>
          </a:p>
        </p:txBody>
      </p:sp>
      <p:sp>
        <p:nvSpPr>
          <p:cNvPr id="5" name="Text Placeholder 4"/>
          <p:cNvSpPr>
            <a:spLocks noGrp="1"/>
          </p:cNvSpPr>
          <p:nvPr>
            <p:ph type="body" sz="quarter" idx="13"/>
          </p:nvPr>
        </p:nvSpPr>
        <p:spPr>
          <a:xfrm>
            <a:off x="8307388" y="5026025"/>
            <a:ext cx="3690937" cy="807913"/>
          </a:xfrm>
        </p:spPr>
        <p:txBody>
          <a:bodyPr/>
          <a:lstStyle/>
          <a:p>
            <a:r>
              <a:rPr lang="en-US" sz="1600" b="1" dirty="0"/>
              <a:t>Add permissions</a:t>
            </a:r>
          </a:p>
          <a:p>
            <a:r>
              <a:rPr lang="en-US" dirty="0">
                <a:solidFill>
                  <a:schemeClr val="tx1"/>
                </a:solidFill>
                <a:latin typeface="+mn-lt"/>
              </a:rPr>
              <a:t>Add permissions that your application will need if your admin will consent for all users.</a:t>
            </a:r>
          </a:p>
        </p:txBody>
      </p:sp>
      <p:pic>
        <p:nvPicPr>
          <p:cNvPr id="8" name="Picture 7">
            <a:extLst>
              <a:ext uri="{FF2B5EF4-FFF2-40B4-BE49-F238E27FC236}">
                <a16:creationId xmlns:a16="http://schemas.microsoft.com/office/drawing/2014/main" id="{B66E0239-AE5C-4CCE-8B2F-430D0638014A}"/>
              </a:ext>
            </a:extLst>
          </p:cNvPr>
          <p:cNvPicPr>
            <a:picLocks noChangeAspect="1"/>
          </p:cNvPicPr>
          <p:nvPr/>
        </p:nvPicPr>
        <p:blipFill>
          <a:blip r:embed="rId3"/>
          <a:stretch>
            <a:fillRect/>
          </a:stretch>
        </p:blipFill>
        <p:spPr>
          <a:xfrm>
            <a:off x="465138" y="2207052"/>
            <a:ext cx="3638653" cy="2580420"/>
          </a:xfrm>
          <a:prstGeom prst="rect">
            <a:avLst/>
          </a:prstGeom>
          <a:ln>
            <a:solidFill>
              <a:schemeClr val="accent1"/>
            </a:solidFill>
          </a:ln>
        </p:spPr>
      </p:pic>
      <p:pic>
        <p:nvPicPr>
          <p:cNvPr id="11" name="Picture 10">
            <a:extLst>
              <a:ext uri="{FF2B5EF4-FFF2-40B4-BE49-F238E27FC236}">
                <a16:creationId xmlns:a16="http://schemas.microsoft.com/office/drawing/2014/main" id="{4002683F-C8A3-48FE-B3D1-E0F8126D1BAC}"/>
              </a:ext>
            </a:extLst>
          </p:cNvPr>
          <p:cNvPicPr>
            <a:picLocks noChangeAspect="1"/>
          </p:cNvPicPr>
          <p:nvPr/>
        </p:nvPicPr>
        <p:blipFill>
          <a:blip r:embed="rId4"/>
          <a:stretch>
            <a:fillRect/>
          </a:stretch>
        </p:blipFill>
        <p:spPr>
          <a:xfrm>
            <a:off x="4386263" y="2207052"/>
            <a:ext cx="3358464" cy="2580420"/>
          </a:xfrm>
          <a:prstGeom prst="rect">
            <a:avLst/>
          </a:prstGeom>
          <a:ln>
            <a:solidFill>
              <a:schemeClr val="accent1"/>
            </a:solidFill>
          </a:ln>
        </p:spPr>
      </p:pic>
      <p:pic>
        <p:nvPicPr>
          <p:cNvPr id="12" name="Picture 11">
            <a:extLst>
              <a:ext uri="{FF2B5EF4-FFF2-40B4-BE49-F238E27FC236}">
                <a16:creationId xmlns:a16="http://schemas.microsoft.com/office/drawing/2014/main" id="{9DA81B9D-9838-48D9-9B84-3CE2D1EAF0C6}"/>
              </a:ext>
            </a:extLst>
          </p:cNvPr>
          <p:cNvPicPr>
            <a:picLocks noChangeAspect="1"/>
          </p:cNvPicPr>
          <p:nvPr/>
        </p:nvPicPr>
        <p:blipFill>
          <a:blip r:embed="rId5"/>
          <a:stretch>
            <a:fillRect/>
          </a:stretch>
        </p:blipFill>
        <p:spPr>
          <a:xfrm>
            <a:off x="8307388" y="2207052"/>
            <a:ext cx="3252329" cy="2580419"/>
          </a:xfrm>
          <a:prstGeom prst="rect">
            <a:avLst/>
          </a:prstGeom>
          <a:ln>
            <a:solidFill>
              <a:schemeClr val="accent1"/>
            </a:solidFill>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1" end="1"/>
                                            </p:txEl>
                                          </p:spTgt>
                                        </p:tgtEl>
                                        <p:attrNameLst>
                                          <p:attrName>style.visibility</p:attrName>
                                        </p:attrNameLst>
                                      </p:cBhvr>
                                      <p:to>
                                        <p:strVal val="visible"/>
                                      </p:to>
                                    </p:set>
                                    <p:animEffect transition="in" filter="fade">
                                      <p:cBhvr>
                                        <p:cTn id="24"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823</Words>
  <Application>Microsoft Office PowerPoint</Application>
  <PresentationFormat>Custom</PresentationFormat>
  <Paragraphs>83</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Consolas</vt:lpstr>
      <vt:lpstr>Segoe UI</vt:lpstr>
      <vt:lpstr>Segoe UI Light</vt:lpstr>
      <vt:lpstr>Segoe UI Semibold</vt:lpstr>
      <vt:lpstr>Wingdings</vt:lpstr>
      <vt:lpstr>Office 365 PPT Template - 2017</vt:lpstr>
      <vt:lpstr>Build MVC apps with the Microsoft Graph .NET SDK</vt:lpstr>
      <vt:lpstr>Register Azure AD Applications</vt:lpstr>
      <vt:lpstr>Endpoint versions</vt:lpstr>
      <vt:lpstr>Key improvements v2.0 versus v1</vt:lpstr>
      <vt:lpstr>Registering an Azure AD application in the Azure Portal</vt:lpstr>
      <vt:lpstr>Application registration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2019-05-18T22:37:35Z</dcterms:modified>
</cp:coreProperties>
</file>